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 of the Darkness and Into the Light: </a:t>
            </a:r>
            <a:br>
              <a:rPr lang="en-US" dirty="0" smtClean="0"/>
            </a:br>
            <a:r>
              <a:rPr lang="en-US" dirty="0" smtClean="0"/>
              <a:t>Greece in the Making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Origins of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Greek civilization begins with Mycenae around 1400 BC</a:t>
            </a:r>
          </a:p>
          <a:p>
            <a:pPr lvl="1"/>
            <a:r>
              <a:rPr lang="en-US" dirty="0" smtClean="0"/>
              <a:t>The Mycenaeans were  the legendary Greeks of Homer’s </a:t>
            </a:r>
            <a:r>
              <a:rPr lang="en-US" i="1" dirty="0" err="1" smtClean="0"/>
              <a:t>Illiad</a:t>
            </a:r>
            <a:endParaRPr lang="en-US" i="1" dirty="0" smtClean="0"/>
          </a:p>
          <a:p>
            <a:r>
              <a:rPr lang="en-US" dirty="0" smtClean="0"/>
              <a:t>Fact and Fiction: </a:t>
            </a:r>
            <a:r>
              <a:rPr lang="en-US" i="1" dirty="0" smtClean="0"/>
              <a:t>The Iliad</a:t>
            </a:r>
          </a:p>
          <a:p>
            <a:pPr lvl="1"/>
            <a:r>
              <a:rPr lang="en-US" dirty="0" smtClean="0"/>
              <a:t>Troy was a real city in the Greek world</a:t>
            </a:r>
          </a:p>
          <a:p>
            <a:pPr lvl="1"/>
            <a:r>
              <a:rPr lang="en-US" dirty="0" smtClean="0"/>
              <a:t>The leader of the Greeks, Agamemnon, may have been a real king around 1250 BC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Mask of Agamemnon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95400"/>
            <a:ext cx="5410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Gates of Mycenae</a:t>
            </a:r>
            <a:endParaRPr lang="en-US" dirty="0"/>
          </a:p>
        </p:txBody>
      </p:sp>
      <p:pic>
        <p:nvPicPr>
          <p:cNvPr id="1026" name="Picture 2" descr="Lions-Gate-Mycen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2" y="1670780"/>
            <a:ext cx="6403975" cy="518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000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Dark Ages, 1100-750 BC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Greek Dark Ages, Greek civilization collapsed for close to 400 years</a:t>
            </a:r>
          </a:p>
          <a:p>
            <a:pPr lvl="1"/>
            <a:r>
              <a:rPr lang="en-US" dirty="0" smtClean="0"/>
              <a:t>Many Greeks leave to start colonies in other parts of the Mediterranean</a:t>
            </a:r>
          </a:p>
          <a:p>
            <a:pPr lvl="1"/>
            <a:r>
              <a:rPr lang="en-US" dirty="0" smtClean="0"/>
              <a:t>Homer writes </a:t>
            </a:r>
            <a:r>
              <a:rPr lang="en-US" i="1" dirty="0" smtClean="0"/>
              <a:t>Iliad </a:t>
            </a:r>
            <a:r>
              <a:rPr lang="en-US" dirty="0" smtClean="0"/>
              <a:t>and </a:t>
            </a:r>
            <a:r>
              <a:rPr lang="en-US" i="1" dirty="0" smtClean="0"/>
              <a:t>Odyssey</a:t>
            </a:r>
          </a:p>
          <a:p>
            <a:pPr lvl="1"/>
            <a:r>
              <a:rPr lang="en-US" dirty="0" smtClean="0"/>
              <a:t>Don’t forget the rest of the story – the Epic Cycle!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City-State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POLIS</a:t>
            </a:r>
            <a:r>
              <a:rPr lang="en-US" u="sng" dirty="0" smtClean="0"/>
              <a:t>: the Greek term for city-state</a:t>
            </a:r>
          </a:p>
          <a:p>
            <a:pPr lvl="1"/>
            <a:r>
              <a:rPr lang="en-US" dirty="0" smtClean="0"/>
              <a:t>We get words like “politics” from this root</a:t>
            </a:r>
          </a:p>
          <a:p>
            <a:endParaRPr lang="en-US" dirty="0" smtClean="0"/>
          </a:p>
          <a:p>
            <a:r>
              <a:rPr lang="en-US" u="sng" dirty="0" smtClean="0"/>
              <a:t>The central meeting point was on a hill, called an </a:t>
            </a:r>
            <a:r>
              <a:rPr lang="en-US" b="1" i="1" u="sng" dirty="0" smtClean="0">
                <a:solidFill>
                  <a:srgbClr val="00B050"/>
                </a:solidFill>
              </a:rPr>
              <a:t>ACROPOLIS</a:t>
            </a:r>
            <a:r>
              <a:rPr lang="en-US" u="sng" dirty="0" smtClean="0"/>
              <a:t>: high city</a:t>
            </a:r>
          </a:p>
          <a:p>
            <a:pPr lvl="1"/>
            <a:r>
              <a:rPr lang="en-US" dirty="0" smtClean="0"/>
              <a:t>Below the acropolis is the </a:t>
            </a:r>
            <a:r>
              <a:rPr lang="en-US" b="1" i="1" dirty="0" smtClean="0">
                <a:solidFill>
                  <a:srgbClr val="00B050"/>
                </a:solidFill>
              </a:rPr>
              <a:t>AGORA</a:t>
            </a:r>
            <a:r>
              <a:rPr lang="en-US" dirty="0" smtClean="0"/>
              <a:t>: an open market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84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Government in the Polis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Tyrant: rulers who seized power by force and were not subject to the law</a:t>
            </a:r>
          </a:p>
          <a:p>
            <a:endParaRPr lang="en-US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ARISTOCRACY</a:t>
            </a:r>
            <a:r>
              <a:rPr lang="en-US" u="sng" dirty="0" smtClean="0"/>
              <a:t>: rule of the best men</a:t>
            </a:r>
          </a:p>
          <a:p>
            <a:pPr lvl="1"/>
            <a:r>
              <a:rPr lang="en-US" dirty="0" smtClean="0"/>
              <a:t>The ‘</a:t>
            </a:r>
            <a:r>
              <a:rPr lang="en-US" dirty="0" err="1" smtClean="0"/>
              <a:t>Aristoi</a:t>
            </a:r>
            <a:r>
              <a:rPr lang="en-US" dirty="0" smtClean="0"/>
              <a:t>’  were the best men: warriors and nobility of Greece</a:t>
            </a:r>
          </a:p>
          <a:p>
            <a:r>
              <a:rPr lang="en-US" b="1" i="1" u="sng" dirty="0" smtClean="0">
                <a:solidFill>
                  <a:srgbClr val="00B050"/>
                </a:solidFill>
              </a:rPr>
              <a:t>OLIGARCHY</a:t>
            </a:r>
            <a:r>
              <a:rPr lang="en-US" u="sng" dirty="0" smtClean="0"/>
              <a:t>: rule of the few </a:t>
            </a:r>
          </a:p>
          <a:p>
            <a:pPr lvl="1"/>
            <a:r>
              <a:rPr lang="en-US" dirty="0" smtClean="0"/>
              <a:t>Sparta is the most famous example of oligarchy</a:t>
            </a:r>
          </a:p>
          <a:p>
            <a:r>
              <a:rPr lang="en-US" b="1" i="1" u="sng" dirty="0" smtClean="0">
                <a:solidFill>
                  <a:srgbClr val="00B050"/>
                </a:solidFill>
              </a:rPr>
              <a:t>DEMOCRACY</a:t>
            </a:r>
            <a:r>
              <a:rPr lang="en-US" u="sng" dirty="0" smtClean="0"/>
              <a:t>: rule of the people</a:t>
            </a:r>
          </a:p>
          <a:p>
            <a:pPr lvl="1"/>
            <a:r>
              <a:rPr lang="en-US" dirty="0" smtClean="0"/>
              <a:t>‘Demos’ is the Greek word for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945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3989</TotalTime>
  <Words>289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Out of the Darkness and Into the Light:  Greece in the Making</vt:lpstr>
      <vt:lpstr>The Origins of Greece</vt:lpstr>
      <vt:lpstr>Mask of Agamemnon</vt:lpstr>
      <vt:lpstr>The Gates of Mycenae</vt:lpstr>
      <vt:lpstr>The Dark Ages, 1100-750 BC</vt:lpstr>
      <vt:lpstr>The City-State</vt:lpstr>
      <vt:lpstr>PowerPoint Presentation</vt:lpstr>
      <vt:lpstr>Government in the Polis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 of the Darkness and Into the Light:  Greece in the Making</dc:title>
  <dc:creator>Lawrence Ashley Staten</dc:creator>
  <cp:lastModifiedBy>Lawrence Staten</cp:lastModifiedBy>
  <cp:revision>11</cp:revision>
  <dcterms:created xsi:type="dcterms:W3CDTF">2011-08-06T02:29:16Z</dcterms:created>
  <dcterms:modified xsi:type="dcterms:W3CDTF">2016-06-17T14:03:11Z</dcterms:modified>
</cp:coreProperties>
</file>